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4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3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7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2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7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0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9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A7E15-126B-4FD3-BD17-CB36735C29A0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8858-3420-44B5-A93E-C4E7788F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4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08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4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9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2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6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8" y="0"/>
            <a:ext cx="484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176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kimy</dc:creator>
  <cp:lastModifiedBy>kimy</cp:lastModifiedBy>
  <cp:revision>1</cp:revision>
  <dcterms:created xsi:type="dcterms:W3CDTF">2018-12-02T09:36:19Z</dcterms:created>
  <dcterms:modified xsi:type="dcterms:W3CDTF">2018-12-02T09:37:50Z</dcterms:modified>
</cp:coreProperties>
</file>